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26" y="60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7934-DBCD-41D9-B157-1B543097A1E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6B92-0F64-4697-B53C-5FF32EB7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0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7934-DBCD-41D9-B157-1B543097A1E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6B92-0F64-4697-B53C-5FF32EB7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9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7934-DBCD-41D9-B157-1B543097A1E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6B92-0F64-4697-B53C-5FF32EB7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6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7934-DBCD-41D9-B157-1B543097A1E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6B92-0F64-4697-B53C-5FF32EB7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7934-DBCD-41D9-B157-1B543097A1E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6B92-0F64-4697-B53C-5FF32EB7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6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7934-DBCD-41D9-B157-1B543097A1E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6B92-0F64-4697-B53C-5FF32EB7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4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7934-DBCD-41D9-B157-1B543097A1E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6B92-0F64-4697-B53C-5FF32EB7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7934-DBCD-41D9-B157-1B543097A1E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6B92-0F64-4697-B53C-5FF32EB7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9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7934-DBCD-41D9-B157-1B543097A1E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6B92-0F64-4697-B53C-5FF32EB7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2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7934-DBCD-41D9-B157-1B543097A1E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6B92-0F64-4697-B53C-5FF32EB7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4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7934-DBCD-41D9-B157-1B543097A1E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6B92-0F64-4697-B53C-5FF32EB7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8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F7934-DBCD-41D9-B157-1B543097A1E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A6B92-0F64-4697-B53C-5FF32EB7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0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501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Front of the Church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997613"/>
            <a:ext cx="5143500" cy="45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1858"/>
            <a:ext cx="9144000" cy="1142535"/>
          </a:xfrm>
        </p:spPr>
        <p:txBody>
          <a:bodyPr/>
          <a:lstStyle/>
          <a:p>
            <a:r>
              <a:rPr lang="en-US" dirty="0" smtClean="0"/>
              <a:t>Grace Church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54" y="1744393"/>
            <a:ext cx="5732292" cy="42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9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7648135" cy="1716258"/>
          </a:xfrm>
        </p:spPr>
        <p:txBody>
          <a:bodyPr/>
          <a:lstStyle/>
          <a:p>
            <a:r>
              <a:rPr lang="en-US" dirty="0" smtClean="0"/>
              <a:t>Soup Kitchen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17" y="1844980"/>
            <a:ext cx="5143500" cy="471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5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5" y="-1270464"/>
            <a:ext cx="9144000" cy="2387600"/>
          </a:xfrm>
        </p:spPr>
        <p:txBody>
          <a:bodyPr/>
          <a:lstStyle/>
          <a:p>
            <a:r>
              <a:rPr lang="en-US" dirty="0" smtClean="0"/>
              <a:t>Altar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829" y="1019834"/>
            <a:ext cx="4508402" cy="60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6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542"/>
            <a:ext cx="7718474" cy="2293033"/>
          </a:xfrm>
        </p:spPr>
        <p:txBody>
          <a:bodyPr/>
          <a:lstStyle/>
          <a:p>
            <a:r>
              <a:rPr lang="en-US" dirty="0" smtClean="0"/>
              <a:t>Altar Area Christmas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24" y="2574388"/>
            <a:ext cx="10289512" cy="457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45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Altar Christmas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053882"/>
            <a:ext cx="10287000" cy="480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6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3218"/>
            <a:ext cx="9144000" cy="998807"/>
          </a:xfrm>
        </p:spPr>
        <p:txBody>
          <a:bodyPr>
            <a:normAutofit/>
          </a:bodyPr>
          <a:lstStyle/>
          <a:p>
            <a:r>
              <a:rPr lang="en-US" dirty="0" smtClean="0"/>
              <a:t>Coffee Hour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44" y="1378634"/>
            <a:ext cx="10289512" cy="51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9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4911"/>
            <a:ext cx="8365588" cy="1139483"/>
          </a:xfrm>
        </p:spPr>
        <p:txBody>
          <a:bodyPr>
            <a:normAutofit/>
          </a:bodyPr>
          <a:lstStyle/>
          <a:p>
            <a:r>
              <a:rPr lang="en-US" dirty="0" smtClean="0"/>
              <a:t>Cemetery </a:t>
            </a:r>
            <a:r>
              <a:rPr lang="en-US" dirty="0" smtClean="0"/>
              <a:t>Cleanup 2022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10" y="1631853"/>
            <a:ext cx="5143500" cy="50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15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Front of the Church</vt:lpstr>
      <vt:lpstr>Grace Church </vt:lpstr>
      <vt:lpstr>Soup Kitchen</vt:lpstr>
      <vt:lpstr>Altar</vt:lpstr>
      <vt:lpstr>Altar Area Christmas </vt:lpstr>
      <vt:lpstr>Altar Christmas </vt:lpstr>
      <vt:lpstr>Coffee Hour</vt:lpstr>
      <vt:lpstr>Cemetery Cleanup 2022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Sutphinbid</dc:creator>
  <cp:lastModifiedBy>Sutphinbid</cp:lastModifiedBy>
  <cp:revision>4</cp:revision>
  <dcterms:created xsi:type="dcterms:W3CDTF">2022-09-08T18:08:40Z</dcterms:created>
  <dcterms:modified xsi:type="dcterms:W3CDTF">2022-09-08T18:30:00Z</dcterms:modified>
</cp:coreProperties>
</file>